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0"/>
  </p:normalViewPr>
  <p:slideViewPr>
    <p:cSldViewPr snapToGrid="0" snapToObjects="1">
      <p:cViewPr varScale="1">
        <p:scale>
          <a:sx n="104" d="100"/>
          <a:sy n="104" d="100"/>
        </p:scale>
        <p:origin x="12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6F77-8E12-D74B-BB4B-FC114F3E98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D446-8B00-AC43-858F-F48082396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94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6F77-8E12-D74B-BB4B-FC114F3E98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D446-8B00-AC43-858F-F48082396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48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6F77-8E12-D74B-BB4B-FC114F3E98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D446-8B00-AC43-858F-F48082396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4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6F77-8E12-D74B-BB4B-FC114F3E98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D446-8B00-AC43-858F-F48082396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10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6F77-8E12-D74B-BB4B-FC114F3E98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D446-8B00-AC43-858F-F48082396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21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6F77-8E12-D74B-BB4B-FC114F3E98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D446-8B00-AC43-858F-F48082396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2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6F77-8E12-D74B-BB4B-FC114F3E98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D446-8B00-AC43-858F-F48082396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85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6F77-8E12-D74B-BB4B-FC114F3E98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D446-8B00-AC43-858F-F48082396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77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6F77-8E12-D74B-BB4B-FC114F3E98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D446-8B00-AC43-858F-F48082396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23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6F77-8E12-D74B-BB4B-FC114F3E98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D446-8B00-AC43-858F-F48082396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56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6F77-8E12-D74B-BB4B-FC114F3E98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D446-8B00-AC43-858F-F48082396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43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A6F77-8E12-D74B-BB4B-FC114F3E9878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DD446-8B00-AC43-858F-F480823961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65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61008E67-F555-4AD7-A4AB-64107501A0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75" t="42814" r="83472" b="47645"/>
          <a:stretch/>
        </p:blipFill>
        <p:spPr>
          <a:xfrm>
            <a:off x="171482" y="0"/>
            <a:ext cx="922424" cy="56559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F24FAB9-B719-4085-AFE9-613F540F0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7372" y="1070467"/>
            <a:ext cx="2130294" cy="45401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E47984D-0E4F-48FF-B43D-F011D2084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0533" y="1050158"/>
            <a:ext cx="2130294" cy="4540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5798" y="1521305"/>
            <a:ext cx="197621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</a:t>
            </a:r>
            <a:r>
              <a:rPr lang="en-GB" sz="900" b="1" i="1" dirty="0">
                <a:latin typeface="Comic Sans MS" panose="030F0702030302020204" pitchFamily="66" charset="0"/>
                <a:ea typeface="Candara" charset="0"/>
                <a:cs typeface="Candara" charset="0"/>
              </a:rPr>
              <a:t>predict</a:t>
            </a:r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 what might happen?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What clues are there in the text?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justify your prediction?</a:t>
            </a:r>
          </a:p>
          <a:p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I think…because…</a:t>
            </a:r>
          </a:p>
          <a:p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I predict…because…</a:t>
            </a:r>
          </a:p>
          <a:p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I expect… because…</a:t>
            </a:r>
          </a:p>
          <a:p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 </a:t>
            </a: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</a:t>
            </a:r>
            <a:r>
              <a:rPr lang="en-GB" sz="900" b="1" i="1" dirty="0">
                <a:latin typeface="Comic Sans MS" panose="030F0702030302020204" pitchFamily="66" charset="0"/>
                <a:ea typeface="Candara" charset="0"/>
                <a:cs typeface="Candara" charset="0"/>
              </a:rPr>
              <a:t>question</a:t>
            </a:r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 what is happening?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Who?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What?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Where?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When?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Why?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How?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What if?</a:t>
            </a: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 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</a:t>
            </a:r>
            <a:r>
              <a:rPr lang="en-GB" sz="900" b="1" i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clarify</a:t>
            </a:r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 the meaning of words?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sound out the word?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read around the word?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What other word might make sense?</a:t>
            </a: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 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</a:t>
            </a:r>
            <a:r>
              <a:rPr lang="en-GB" sz="900" b="1" i="1" dirty="0">
                <a:latin typeface="Comic Sans MS" panose="030F0702030302020204" pitchFamily="66" charset="0"/>
                <a:ea typeface="Candara" charset="0"/>
                <a:cs typeface="Candara" charset="0"/>
              </a:rPr>
              <a:t>summarise</a:t>
            </a:r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 what has happened?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recount the main ideas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ask students to ‘sum up’ what has happened?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sequence what has happened?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explain what has happened in your own words?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82015" y="1521305"/>
            <a:ext cx="197621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</a:t>
            </a:r>
            <a:r>
              <a:rPr lang="en-GB" sz="900" b="1" i="1" dirty="0">
                <a:latin typeface="Comic Sans MS" panose="030F0702030302020204" pitchFamily="66" charset="0"/>
                <a:ea typeface="Candara" charset="0"/>
                <a:cs typeface="Candara" charset="0"/>
              </a:rPr>
              <a:t>predict</a:t>
            </a:r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 what might happen?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What clues are there in the text?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justify your prediction?</a:t>
            </a:r>
          </a:p>
          <a:p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I think…because…</a:t>
            </a:r>
          </a:p>
          <a:p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I predict…because…</a:t>
            </a:r>
          </a:p>
          <a:p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I expect… because…</a:t>
            </a:r>
          </a:p>
          <a:p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 </a:t>
            </a: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</a:t>
            </a:r>
            <a:r>
              <a:rPr lang="en-GB" sz="900" b="1" i="1" dirty="0">
                <a:latin typeface="Comic Sans MS" panose="030F0702030302020204" pitchFamily="66" charset="0"/>
                <a:ea typeface="Candara" charset="0"/>
                <a:cs typeface="Candara" charset="0"/>
              </a:rPr>
              <a:t>question</a:t>
            </a:r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 what is happening?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Who?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What?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Where?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When?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Why?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How?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What if?</a:t>
            </a: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 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</a:t>
            </a:r>
            <a:r>
              <a:rPr lang="en-GB" sz="900" b="1" i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clarify</a:t>
            </a:r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 the meaning of words?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sound out the word?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read around the word?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What other word might make sense?</a:t>
            </a: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 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</a:t>
            </a:r>
            <a:r>
              <a:rPr lang="en-GB" sz="900" b="1" i="1" dirty="0">
                <a:latin typeface="Comic Sans MS" panose="030F0702030302020204" pitchFamily="66" charset="0"/>
                <a:ea typeface="Candara" charset="0"/>
                <a:cs typeface="Candara" charset="0"/>
              </a:rPr>
              <a:t>summarise</a:t>
            </a:r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 what has happened?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recount the main ideas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ask students to ‘sum up’ what has happened?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sequence what has happened?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explain what has happened in your own words?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79691" y="1527384"/>
            <a:ext cx="197621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</a:t>
            </a:r>
            <a:r>
              <a:rPr lang="en-GB" sz="900" b="1" i="1" dirty="0">
                <a:latin typeface="Comic Sans MS" panose="030F0702030302020204" pitchFamily="66" charset="0"/>
                <a:ea typeface="Candara" charset="0"/>
                <a:cs typeface="Candara" charset="0"/>
              </a:rPr>
              <a:t>predict</a:t>
            </a:r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 what might happen?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What clues are there in the text?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justify your prediction?</a:t>
            </a:r>
          </a:p>
          <a:p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I think…because…</a:t>
            </a:r>
          </a:p>
          <a:p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I predict…because…</a:t>
            </a:r>
          </a:p>
          <a:p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I expect… because…</a:t>
            </a:r>
          </a:p>
          <a:p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 </a:t>
            </a: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</a:t>
            </a:r>
            <a:r>
              <a:rPr lang="en-GB" sz="900" b="1" i="1" dirty="0">
                <a:latin typeface="Comic Sans MS" panose="030F0702030302020204" pitchFamily="66" charset="0"/>
                <a:ea typeface="Candara" charset="0"/>
                <a:cs typeface="Candara" charset="0"/>
              </a:rPr>
              <a:t>question</a:t>
            </a:r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 what is happening?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Who?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What?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Where?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When?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Why?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How?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What if?</a:t>
            </a: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 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</a:t>
            </a:r>
            <a:r>
              <a:rPr lang="en-GB" sz="900" b="1" i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clarify</a:t>
            </a:r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 the meaning of words?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sound out the word?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read around the word?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What other word might make sense?</a:t>
            </a: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 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</a:t>
            </a:r>
            <a:r>
              <a:rPr lang="en-GB" sz="900" b="1" i="1" dirty="0">
                <a:latin typeface="Comic Sans MS" panose="030F0702030302020204" pitchFamily="66" charset="0"/>
                <a:ea typeface="Candara" charset="0"/>
                <a:cs typeface="Candara" charset="0"/>
              </a:rPr>
              <a:t>summarise</a:t>
            </a:r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 what has happened?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recount the main ideas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ask students to ‘sum up’ what has happened?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sequence what has happened?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explain what has happened in your own words?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81045" y="1527384"/>
            <a:ext cx="197621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</a:t>
            </a:r>
            <a:r>
              <a:rPr lang="en-GB" sz="900" b="1" i="1" dirty="0">
                <a:latin typeface="Comic Sans MS" panose="030F0702030302020204" pitchFamily="66" charset="0"/>
                <a:ea typeface="Candara" charset="0"/>
                <a:cs typeface="Candara" charset="0"/>
              </a:rPr>
              <a:t>predict</a:t>
            </a:r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 what might happen?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What clues are there in the text?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justify your prediction?</a:t>
            </a:r>
          </a:p>
          <a:p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I think…because…</a:t>
            </a:r>
          </a:p>
          <a:p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I predict…because…</a:t>
            </a:r>
          </a:p>
          <a:p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I expect… because…</a:t>
            </a:r>
          </a:p>
          <a:p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 </a:t>
            </a: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</a:t>
            </a:r>
            <a:r>
              <a:rPr lang="en-GB" sz="900" b="1" i="1" dirty="0">
                <a:latin typeface="Comic Sans MS" panose="030F0702030302020204" pitchFamily="66" charset="0"/>
                <a:ea typeface="Candara" charset="0"/>
                <a:cs typeface="Candara" charset="0"/>
              </a:rPr>
              <a:t>question</a:t>
            </a:r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 what is happening?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Who?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What?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Where?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When?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Why?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How?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What if?</a:t>
            </a: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 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</a:t>
            </a:r>
            <a:r>
              <a:rPr lang="en-GB" sz="900" b="1" i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clarify</a:t>
            </a:r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 the meaning of words?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sound out the word?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read around the word?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What other word might make sense?</a:t>
            </a: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 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</a:t>
            </a:r>
            <a:r>
              <a:rPr lang="en-GB" sz="900" b="1" i="1" dirty="0">
                <a:latin typeface="Comic Sans MS" panose="030F0702030302020204" pitchFamily="66" charset="0"/>
                <a:ea typeface="Candara" charset="0"/>
                <a:cs typeface="Candara" charset="0"/>
              </a:rPr>
              <a:t>summarise</a:t>
            </a:r>
            <a:r>
              <a:rPr lang="en-GB" sz="900" b="1" dirty="0">
                <a:latin typeface="Comic Sans MS" panose="030F0702030302020204" pitchFamily="66" charset="0"/>
                <a:ea typeface="Candara" charset="0"/>
                <a:cs typeface="Candara" charset="0"/>
              </a:rPr>
              <a:t> what has happened?</a:t>
            </a:r>
            <a:endParaRPr lang="en-GB" sz="900" dirty="0">
              <a:latin typeface="Comic Sans MS" panose="030F0702030302020204" pitchFamily="66" charset="0"/>
              <a:ea typeface="Candara" charset="0"/>
              <a:cs typeface="Candara" charset="0"/>
            </a:endParaRP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recount the main ideas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ask students to ‘sum up’ what has happened?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sequence what has happened?</a:t>
            </a:r>
          </a:p>
          <a:p>
            <a:pPr lvl="0"/>
            <a:r>
              <a:rPr lang="en-GB" sz="900" dirty="0">
                <a:latin typeface="Comic Sans MS" panose="030F0702030302020204" pitchFamily="66" charset="0"/>
                <a:ea typeface="Candara" charset="0"/>
                <a:cs typeface="Candara" charset="0"/>
              </a:rPr>
              <a:t>Can you explain what has happened in your own words?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AD402D-5DE3-463B-AA0D-B77B6BD820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707" y="6423764"/>
            <a:ext cx="623066" cy="31618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B0A00D1-BC80-4E26-B151-75121B4B9A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41" y="6423762"/>
            <a:ext cx="623066" cy="31618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71504BA-8CE3-45E4-B1CA-7453292163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704" y="6425360"/>
            <a:ext cx="623066" cy="31618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F583A11-2526-4155-85E6-5218EF2F38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8149" y="6423764"/>
            <a:ext cx="623066" cy="3161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FDC68E1-E1DC-4B90-A99B-29A16C7D4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64" y="1067286"/>
            <a:ext cx="2130294" cy="45401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153FB7E-7EB9-414F-82CE-5472C1D2D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3036" y="1070467"/>
            <a:ext cx="2130294" cy="4540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96FDE11-AB3B-47BB-96EE-B66DB83BCC4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844" t="40612" r="60780" b="46299"/>
          <a:stretch/>
        </p:blipFill>
        <p:spPr>
          <a:xfrm>
            <a:off x="6193" y="494514"/>
            <a:ext cx="2130294" cy="64385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C871222-944D-47EB-AA2C-1D9A18B3232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844" t="40612" r="60780" b="46299"/>
          <a:stretch/>
        </p:blipFill>
        <p:spPr>
          <a:xfrm>
            <a:off x="5663442" y="494512"/>
            <a:ext cx="2130294" cy="64385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4B64F764-923C-4D23-92DB-E70E4C3F82F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844" t="40612" r="60780" b="46299"/>
          <a:stretch/>
        </p:blipFill>
        <p:spPr>
          <a:xfrm>
            <a:off x="7787242" y="499354"/>
            <a:ext cx="2130294" cy="64385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054B4F47-51CE-46DB-8DA8-1744C180CB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75" t="42814" r="83472" b="47645"/>
          <a:stretch/>
        </p:blipFill>
        <p:spPr>
          <a:xfrm>
            <a:off x="2360457" y="2598"/>
            <a:ext cx="922424" cy="56559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6DBCAFE-D6C7-4F71-B59A-784DFEEE2F9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844" t="40612" r="60780" b="46299"/>
          <a:stretch/>
        </p:blipFill>
        <p:spPr>
          <a:xfrm>
            <a:off x="2146758" y="494513"/>
            <a:ext cx="2130294" cy="64385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9F75C78-E7E8-41C0-AAA9-6007D72BA5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75" t="42814" r="83472" b="47645"/>
          <a:stretch/>
        </p:blipFill>
        <p:spPr>
          <a:xfrm>
            <a:off x="5854492" y="-5791"/>
            <a:ext cx="922424" cy="565596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0D48C1BF-7795-4B84-B4E7-D603C0C590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75" t="42814" r="83472" b="47645"/>
          <a:stretch/>
        </p:blipFill>
        <p:spPr>
          <a:xfrm>
            <a:off x="7984786" y="-5621"/>
            <a:ext cx="922424" cy="56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07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536</Words>
  <Application>Microsoft Office PowerPoint</Application>
  <PresentationFormat>Widescreen</PresentationFormat>
  <Paragraphs>104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Miss R. Smith</cp:lastModifiedBy>
  <cp:revision>7</cp:revision>
  <cp:lastPrinted>2020-09-04T10:21:06Z</cp:lastPrinted>
  <dcterms:created xsi:type="dcterms:W3CDTF">2020-01-25T20:10:32Z</dcterms:created>
  <dcterms:modified xsi:type="dcterms:W3CDTF">2020-09-08T10:28:47Z</dcterms:modified>
</cp:coreProperties>
</file>